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2" d="100"/>
          <a:sy n="32" d="100"/>
        </p:scale>
        <p:origin x="194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50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26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534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95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27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49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264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12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05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97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25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501A5-0986-4B38-AF9F-5C8B23AA4C6B}" type="datetimeFigureOut">
              <a:rPr kumimoji="1" lang="ja-JP" altLang="en-US" smtClean="0"/>
              <a:t>2024/2/17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96DF9-D313-42F4-9394-467D2BE02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93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ED2FCFC1-0366-AD05-36E5-9069FA5E8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242" y="984426"/>
            <a:ext cx="11509513" cy="3924769"/>
          </a:xfrm>
        </p:spPr>
        <p:txBody>
          <a:bodyPr>
            <a:noAutofit/>
          </a:bodyPr>
          <a:lstStyle/>
          <a:p>
            <a:pPr algn="l"/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育児・介護休業法の改正により</a:t>
            </a:r>
            <a:endParaRPr lang="en-US" altLang="ja-JP" sz="2000" b="0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r>
              <a:rPr lang="en-US" altLang="ja-JP" sz="2000" b="0" i="0" dirty="0">
                <a:solidFill>
                  <a:srgbClr val="333333"/>
                </a:solidFill>
                <a:effectLst/>
                <a:latin typeface="游ゴシック体"/>
              </a:rPr>
              <a:t>2022</a:t>
            </a:r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年４月１日から「産後パパ育休」と呼ばれる新たな制度も創設され、</a:t>
            </a:r>
            <a:endParaRPr lang="en-US" altLang="ja-JP" sz="2000" b="0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男性の育児休業を促進する内容となりました。</a:t>
            </a:r>
            <a:endParaRPr lang="en-US" altLang="ja-JP" sz="2000" b="0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r>
              <a:rPr kumimoji="1" lang="ja-JP" altLang="en-US" sz="2000" dirty="0"/>
              <a:t>とは言え、現実的には育児休暇取得率の推移をみると</a:t>
            </a:r>
            <a:endParaRPr kumimoji="1" lang="en-US" altLang="ja-JP" sz="2000" dirty="0"/>
          </a:p>
          <a:p>
            <a:pPr algn="l"/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男性正社員の場合、</a:t>
            </a:r>
            <a:endParaRPr lang="en-US" altLang="ja-JP" sz="2000" b="0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「育児休業制度の利用を希望して利用した割合が約２０％であるのに対し、</a:t>
            </a:r>
            <a:endParaRPr lang="en-US" altLang="ja-JP" sz="2000" b="0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r>
              <a:rPr lang="ja-JP" altLang="en-US" sz="2000" b="1" i="0" u="sng" dirty="0">
                <a:solidFill>
                  <a:srgbClr val="333333"/>
                </a:solidFill>
                <a:effectLst/>
                <a:latin typeface="游ゴシック体"/>
              </a:rPr>
              <a:t>育児休業制度の利用を希望しながらも、利用しなかった割合は約３０％</a:t>
            </a:r>
            <a:r>
              <a:rPr lang="ja-JP" altLang="en-US" sz="2000" b="1" i="0" dirty="0">
                <a:solidFill>
                  <a:srgbClr val="333333"/>
                </a:solidFill>
                <a:effectLst/>
                <a:latin typeface="游ゴシック体"/>
              </a:rPr>
              <a:t>」</a:t>
            </a:r>
            <a:endParaRPr lang="en-US" altLang="ja-JP" sz="2000" b="1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であることが分かりました。</a:t>
            </a:r>
            <a:endParaRPr lang="en-US" altLang="ja-JP" sz="2000" b="0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br>
              <a:rPr lang="ja-JP" altLang="en-US" sz="2000" dirty="0"/>
            </a:br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育児休業を利用したかったのに、利用できなかった男性社員約３０％が</a:t>
            </a:r>
            <a:endParaRPr lang="en-US" altLang="ja-JP" sz="2000" b="0" i="0" dirty="0">
              <a:solidFill>
                <a:srgbClr val="333333"/>
              </a:solidFill>
              <a:effectLst/>
              <a:latin typeface="游ゴシック体"/>
            </a:endParaRPr>
          </a:p>
          <a:p>
            <a:pPr algn="l"/>
            <a:r>
              <a:rPr lang="ja-JP" altLang="en-US" sz="2000" b="0" i="0" dirty="0">
                <a:solidFill>
                  <a:srgbClr val="333333"/>
                </a:solidFill>
                <a:effectLst/>
                <a:latin typeface="游ゴシック体"/>
              </a:rPr>
              <a:t>希望通りに育児休業を取得できれば、男性の育児休業取得はさらに促進されることになります。</a:t>
            </a:r>
            <a:endParaRPr kumimoji="1" lang="ja-JP" altLang="en-US" sz="20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EDCBFC-4679-F190-8E55-A1F272696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214" y="6002499"/>
            <a:ext cx="9292318" cy="385704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85015FB-5EA0-ACAD-D868-3741832FF082}"/>
              </a:ext>
            </a:extLst>
          </p:cNvPr>
          <p:cNvSpPr txBox="1"/>
          <p:nvPr/>
        </p:nvSpPr>
        <p:spPr>
          <a:xfrm>
            <a:off x="681214" y="10356500"/>
            <a:ext cx="846813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弊社では男女関わらずの育児休暇、介護休暇取得を促進しており、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kumimoji="1" lang="en-US" altLang="ja-JP" sz="2000" dirty="0"/>
              <a:t>2023</a:t>
            </a:r>
            <a:r>
              <a:rPr kumimoji="1" lang="ja-JP" altLang="en-US" sz="2000" dirty="0"/>
              <a:t>年も〇名の取得実績がありました。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今後も持続可能な働き方を随時検討、推進して参ります。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endParaRPr kumimoji="1" lang="en-US" altLang="ja-JP" sz="20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1764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</TotalTime>
  <Words>178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游ゴシック体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</dc:creator>
  <cp:lastModifiedBy>Takahashi</cp:lastModifiedBy>
  <cp:revision>1</cp:revision>
  <dcterms:created xsi:type="dcterms:W3CDTF">2024-02-17T08:02:05Z</dcterms:created>
  <dcterms:modified xsi:type="dcterms:W3CDTF">2024-02-17T08:25:51Z</dcterms:modified>
</cp:coreProperties>
</file>